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</p:sldIdLst>
  <p:sldSz cx="18288000" cy="10287000"/>
  <p:notesSz cx="6858000" cy="9144000"/>
  <p:embeddedFontLst>
    <p:embeddedFont>
      <p:font typeface="Bricolage Grotesque" panose="020B0604020202020204" charset="0"/>
      <p:regular r:id="rId18"/>
    </p:embeddedFont>
    <p:embeddedFont>
      <p:font typeface="Bricolage Grotesque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740" y="8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10:13:02.7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6798 513 24575,'-867'58'-2678,"759"-47"2407,-349 38-1112,-249 24-700,-1-44-193,595-34 2196,1-4 0,-114-26 0,-213-66 1684,94 20 718,291 69-1977,-293-56 2259,340 67-2484,-49-10 393,47 6-113,33 1 385,284-1-535,-205 6-262,5749 5-4595,-5080 21 4607,-138-2 0,-493-24 0,151 5 0,-276-6 0,0 1 0,0 1 0,0 1 0,0 0 0,23 8 0,-39-11 0,-1 1 0,1-1 0,0 0 0,-1 0 0,1 1 0,0-1 0,-1 1 0,1-1 0,0 0 0,-1 1 0,1-1 0,-1 1 0,1-1 0,-1 1 0,1 0 0,-1-1 0,1 1 0,-1 0 0,0-1 0,1 1 0,-1 0 0,0-1 0,0 1 0,1 0 0,-1-1 0,0 1 0,0 0 0,0 0 0,0-1 0,0 1 0,0 1 0,-1 0 0,0 0 0,-1 0 0,1 0 0,0 0 0,-1 0 0,1-1 0,-1 1 0,0 0 0,0-1 0,1 1 0,-1-1 0,0 0 0,-4 2 0,-23 11 0,0-1 0,-1-1 0,-58 13 0,-262 41 32,-195-10 97,-149-15-96,-1282 8 19,-6-48-768,1706-2 397,-488-1-664,144-1 0,144 0 0,131 2 0,-217-1 130,-244 2 6417,748 0-5250,14-3 778,125-4-218,183-6 109,223 2-327,260 1-1312,200 3-327,-904 6 942,1911-1-1769,0 51-271,-1300-13 1098,-193-5 0,16 9-983,-357-30 3441,167-7-1,-447-6 492,-157 2-983,-184 1 0,-151-4-10,-135-16-360,-789-69-2082,4-92-676,1034 90 1162,142 16 0,135 20 0,245 52 881,0-1 0,0-1 0,0 0 0,0-1 0,1 0 0,-17-11 0,31 17 104,0-1 0,1 1 1,-1-1-1,0 1 0,1-1 0,-1 1 0,1-1 0,-1 0 0,1 1 0,-1-1 1,1 0-1,-1 1 0,1-1 0,0 0 0,-1 0 0,1 1 0,0-1 1,0 0-1,0 0 0,-1 1 0,1-1 0,0 0 0,0 0 0,0 0 0,0 1 1,0-1-1,0 0 0,1 0 0,-1 0 0,0 1 0,1-3 0,0 1 13,1 0 0,0 0-1,0 0 1,0 0 0,0 0 0,1 1-1,-1-1 1,0 0 0,1 1-1,-1 0 1,1-1 0,4 0-1,33-11 22,0 2-1,73-10 0,238-21 129,157 6 655,129 10 28,1433-7-1873,10 37-1384,-1472-2 1311,-218 2 497,-68 10 2375,412 71 1,-486-38-51,81 13 486,468 16-4460,-792-76 2250,16 2-19,-1 0 1,30 7 0,-49-9 19,0 0 0,-1 0 0,1 0 0,-1 1 0,1-1 0,-1 0 0,1 0 0,-1 0 0,1 1 0,-1-1 0,1 0 0,-1 0 0,1 1 0,-1-1 0,1 0 0,-1 1 0,0-1 0,1 1 0,-1-1 0,0 1 0,1-1 0,-1 0 0,0 1 0,1-1 0,-1 1 0,0-1 0,0 1 0,1 0 0,-2 0 0,0 0 0,0 0 0,1 0 0,-1-1 0,0 1 0,0 0 0,0 0 0,0-1 0,0 1 0,0 0 0,0-1 0,0 1 0,0-1 0,0 0 0,0 1 0,0-1 0,-2 0 0,-32 8 0,-1-1 0,-43 2 0,-247 11 0,-180-4-164,-154-6-655,-2989-1-9,3478-9 785,-302-1 43,-75-1 0,-875-1 8038,-696 4-7529,476 0-418,1541-2-91,100 1 0,0 0 0,0 0 0,0 0 0,0-1 0,0 1 0,0 0 0,0-1 0,0 1 0,0-1 0,0 0 0,1 0 0,-4-1 0,5 2 0,0-1 0,0 1 0,0-1 0,1 1 0,-1-1 0,0 1 0,0 0 0,0-1 0,0 1 0,0-1 0,1 1 0,-1-1 0,0 1 0,0 0 0,1-1 0,-1 1 0,0 0 0,0-1 0,1 1 0,-1 0 0,1-1 0,-1 1 0,0 0 0,1 0 0,-1-1 0,1 1 0,-1 0 0,0 0 0,1 0 0,-1 0 0,1 0 0,-1-1 0,1 1 0,72-23 0,128-14 0,113-5-164,108 4-655,1278-31-533,11 66 242,-1401 4 313,103 2 192,-398-2 601,871 47-427,-832-38 973,83 25 0,-80-18 874,73 11 1,257 3 8,9-27-1584,-227-5 162,326 0-495,300 2 504,-313 31-12,-467-27 0,-37 0 0,-78 2 0,-207-5 0,-197-9-164,-197-16-655,-926-67-1052,7-66-190,1089 81 1078,167 13 76,-4-13 306,340 68 1093,-1 1-1,1 2 1,-1 1-1,0 1 1,-51 4-1,-133 10 3542,-112-12-2991,130-2-1084,-1351 2 42,1834 0 0,2604 0-2616,-2054 49 1612,-4 74-18,1105 158 2062,-1247-180-1040,264 30 0,-172-80 1051,-492-35-613,76 2-127,232 15-158,404 2 1496,-626-13-1649,-136-5 0,-112-13 0,-52-3 0,143 19 0,-212-18 0,1 0 0,0 1 0,18 7 0,-27-10 0,-1 0 0,1 1 0,0-1 0,0 0 0,0 1 0,0-1 0,0 0 0,-1 1 0,1-1 0,0 1 0,0 0 0,-1-1 0,1 1 0,0-1 0,-1 1 0,1 0 0,-1 0 0,1-1 0,-1 1 0,1 0 0,-1 0 0,1 0 0,-1 0 0,0-1 0,1 1 0,-1 0 0,0 0 0,0 0 0,0 0 0,0 0 0,0 0 0,0 0 0,0 0 0,0 0 0,0 0 0,0-1 0,0 1 0,-1 0 0,1 0 0,0 0 0,-1 0 0,1 0 0,-1 0 0,1-1 0,-1 1 0,1 0 0,-1 0 0,1-1 0,-1 1 0,0 0 0,1-1 0,-2 2 0,-12 7 0,0 0 0,0-1 0,-1-1 0,1 0 0,-2-1 0,1-1 0,-1 0 0,-16 3 0,2 0 0,-597 133 0,537-123 0,-219 42 0,-443 28 0,305-55 0,229-14 0,-33 7 321,-88 7-2007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forms/d/e/1FAIpQLScbrY8V56cwQzf-vJHT7-3aO5wooeeI68mO8fgbrKaPTCXOQw/viewfor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7.png"/><Relationship Id="rId5" Type="http://schemas.openxmlformats.org/officeDocument/2006/relationships/image" Target="../media/image7.svg"/><Relationship Id="rId10" Type="http://schemas.openxmlformats.org/officeDocument/2006/relationships/customXml" Target="../ink/ink1.xml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7.sv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11" Type="http://schemas.openxmlformats.org/officeDocument/2006/relationships/image" Target="../media/image5.sv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5.sv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7.sv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.png"/><Relationship Id="rId5" Type="http://schemas.openxmlformats.org/officeDocument/2006/relationships/image" Target="../media/image7.sv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6636" y="5966703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4439493">
            <a:off x="3604684" y="4176815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500303" y="40610"/>
            <a:ext cx="7627746" cy="8231805"/>
            <a:chOff x="0" y="0"/>
            <a:chExt cx="679589" cy="7334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9589" cy="733408"/>
            </a:xfrm>
            <a:custGeom>
              <a:avLst/>
              <a:gdLst/>
              <a:ahLst/>
              <a:cxnLst/>
              <a:rect l="l" t="t" r="r" b="b"/>
              <a:pathLst>
                <a:path w="679589" h="733408">
                  <a:moveTo>
                    <a:pt x="203200" y="0"/>
                  </a:moveTo>
                  <a:lnTo>
                    <a:pt x="679589" y="0"/>
                  </a:lnTo>
                  <a:lnTo>
                    <a:pt x="476389" y="733408"/>
                  </a:lnTo>
                  <a:lnTo>
                    <a:pt x="0" y="73340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b="-23699"/>
              </a:stretch>
            </a:blipFill>
            <a:ln w="238125" cap="sq">
              <a:solidFill>
                <a:srgbClr val="3E85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6" name="Group 6"/>
          <p:cNvGrpSpPr/>
          <p:nvPr/>
        </p:nvGrpSpPr>
        <p:grpSpPr>
          <a:xfrm rot="724438">
            <a:off x="-2439880" y="8343719"/>
            <a:ext cx="18209738" cy="3255864"/>
            <a:chOff x="0" y="0"/>
            <a:chExt cx="4795980" cy="8575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95981" cy="857512"/>
            </a:xfrm>
            <a:custGeom>
              <a:avLst/>
              <a:gdLst/>
              <a:ahLst/>
              <a:cxnLst/>
              <a:rect l="l" t="t" r="r" b="b"/>
              <a:pathLst>
                <a:path w="4795981" h="857512">
                  <a:moveTo>
                    <a:pt x="0" y="0"/>
                  </a:moveTo>
                  <a:lnTo>
                    <a:pt x="4795981" y="0"/>
                  </a:lnTo>
                  <a:lnTo>
                    <a:pt x="4795981" y="857512"/>
                  </a:lnTo>
                  <a:lnTo>
                    <a:pt x="0" y="857512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795980" cy="905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89198" y="1502933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8416944" y="2294447"/>
            <a:ext cx="8976782" cy="370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2"/>
              </a:lnSpc>
            </a:pPr>
            <a:r>
              <a:rPr lang="en-US" sz="7588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Augmented Reality In Industry 4.0</a:t>
            </a:r>
          </a:p>
          <a:p>
            <a:pPr algn="l">
              <a:lnSpc>
                <a:spcPts val="13154"/>
              </a:lnSpc>
            </a:pPr>
            <a:endParaRPr lang="en-US" sz="7588" b="1">
              <a:solidFill>
                <a:srgbClr val="00000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14910540" y="1969477"/>
            <a:ext cx="225849" cy="61063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9144000" y="4280607"/>
            <a:ext cx="5410092" cy="1278134"/>
          </a:xfrm>
          <a:custGeom>
            <a:avLst/>
            <a:gdLst/>
            <a:ahLst/>
            <a:cxnLst/>
            <a:rect l="l" t="t" r="r" b="b"/>
            <a:pathLst>
              <a:path w="5410092" h="1278134">
                <a:moveTo>
                  <a:pt x="0" y="0"/>
                </a:moveTo>
                <a:lnTo>
                  <a:pt x="5410092" y="0"/>
                </a:lnTo>
                <a:lnTo>
                  <a:pt x="5410092" y="1278134"/>
                </a:lnTo>
                <a:lnTo>
                  <a:pt x="0" y="1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16068480" y="7814720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1"/>
                </a:lnTo>
                <a:lnTo>
                  <a:pt x="0" y="915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4" name="Group 14"/>
          <p:cNvGrpSpPr/>
          <p:nvPr/>
        </p:nvGrpSpPr>
        <p:grpSpPr>
          <a:xfrm>
            <a:off x="7053071" y="6972473"/>
            <a:ext cx="436666" cy="43666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4038" y="3702651"/>
            <a:ext cx="261484" cy="26148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4439493">
            <a:off x="15235380" y="402692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Freeform 21"/>
          <p:cNvSpPr/>
          <p:nvPr/>
        </p:nvSpPr>
        <p:spPr>
          <a:xfrm rot="5400000">
            <a:off x="16722726" y="3891053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Freeform 22"/>
          <p:cNvSpPr/>
          <p:nvPr/>
        </p:nvSpPr>
        <p:spPr>
          <a:xfrm rot="5400000">
            <a:off x="7457049" y="2055345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5" y="0"/>
                </a:lnTo>
                <a:lnTo>
                  <a:pt x="485355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3" name="Freeform 23"/>
          <p:cNvSpPr/>
          <p:nvPr/>
        </p:nvSpPr>
        <p:spPr>
          <a:xfrm>
            <a:off x="11243791" y="438749"/>
            <a:ext cx="2014224" cy="1369923"/>
          </a:xfrm>
          <a:custGeom>
            <a:avLst/>
            <a:gdLst/>
            <a:ahLst/>
            <a:cxnLst/>
            <a:rect l="l" t="t" r="r" b="b"/>
            <a:pathLst>
              <a:path w="2014224" h="1369923">
                <a:moveTo>
                  <a:pt x="0" y="0"/>
                </a:moveTo>
                <a:lnTo>
                  <a:pt x="2014225" y="0"/>
                </a:lnTo>
                <a:lnTo>
                  <a:pt x="2014225" y="1369923"/>
                </a:lnTo>
                <a:lnTo>
                  <a:pt x="0" y="13699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4"/>
          <p:cNvSpPr/>
          <p:nvPr/>
        </p:nvSpPr>
        <p:spPr>
          <a:xfrm>
            <a:off x="500303" y="8461506"/>
            <a:ext cx="4189516" cy="979747"/>
          </a:xfrm>
          <a:custGeom>
            <a:avLst/>
            <a:gdLst/>
            <a:ahLst/>
            <a:cxnLst/>
            <a:rect l="l" t="t" r="r" b="b"/>
            <a:pathLst>
              <a:path w="4189516" h="979747">
                <a:moveTo>
                  <a:pt x="0" y="0"/>
                </a:moveTo>
                <a:lnTo>
                  <a:pt x="4189515" y="0"/>
                </a:lnTo>
                <a:lnTo>
                  <a:pt x="4189515" y="979747"/>
                </a:lnTo>
                <a:lnTo>
                  <a:pt x="0" y="979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TextBox 25"/>
          <p:cNvSpPr txBox="1"/>
          <p:nvPr/>
        </p:nvSpPr>
        <p:spPr>
          <a:xfrm>
            <a:off x="8416944" y="6097073"/>
            <a:ext cx="8481384" cy="350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Supervisor: Dr. Naomi Unkelos Shpigel</a:t>
            </a:r>
          </a:p>
          <a:p>
            <a:pPr algn="l">
              <a:lnSpc>
                <a:spcPts val="4759"/>
              </a:lnSpc>
            </a:pPr>
            <a:endParaRPr lang="en-US" sz="3399" b="1">
              <a:solidFill>
                <a:srgbClr val="00000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Bar Steiner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Ido Saada</a:t>
            </a:r>
          </a:p>
          <a:p>
            <a:pPr algn="l">
              <a:lnSpc>
                <a:spcPts val="4479"/>
              </a:lnSpc>
            </a:pPr>
            <a:endParaRPr lang="en-US" sz="3399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algn="l">
              <a:lnSpc>
                <a:spcPts val="4479"/>
              </a:lnSpc>
            </a:pPr>
            <a:endParaRPr lang="en-US" sz="3399">
              <a:solidFill>
                <a:srgbClr val="00000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788169" y="4601658"/>
            <a:ext cx="4121755" cy="74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4"/>
              </a:lnSpc>
            </a:pPr>
            <a:r>
              <a:rPr lang="en-US" sz="4324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Second Phase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DD8AC5D1-6020-779A-4A54-0E66E123B750}"/>
              </a:ext>
            </a:extLst>
          </p:cNvPr>
          <p:cNvSpPr txBox="1"/>
          <p:nvPr/>
        </p:nvSpPr>
        <p:spPr>
          <a:xfrm>
            <a:off x="16235686" y="9441253"/>
            <a:ext cx="3013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 rot="724438">
            <a:off x="-3384237" y="9709504"/>
            <a:ext cx="14943920" cy="3252733"/>
            <a:chOff x="0" y="0"/>
            <a:chExt cx="3935847" cy="856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189731" y="891355"/>
            <a:ext cx="2818391" cy="763477"/>
            <a:chOff x="0" y="0"/>
            <a:chExt cx="3757854" cy="1017969"/>
          </a:xfrm>
        </p:grpSpPr>
        <p:sp>
          <p:nvSpPr>
            <p:cNvPr id="8" name="Freeform 8"/>
            <p:cNvSpPr/>
            <p:nvPr/>
          </p:nvSpPr>
          <p:spPr>
            <a:xfrm>
              <a:off x="0" y="130176"/>
              <a:ext cx="3757854" cy="887793"/>
            </a:xfrm>
            <a:custGeom>
              <a:avLst/>
              <a:gdLst/>
              <a:ahLst/>
              <a:cxnLst/>
              <a:rect l="l" t="t" r="r" b="b"/>
              <a:pathLst>
                <a:path w="3757854" h="887793">
                  <a:moveTo>
                    <a:pt x="0" y="0"/>
                  </a:moveTo>
                  <a:lnTo>
                    <a:pt x="3757854" y="0"/>
                  </a:lnTo>
                  <a:lnTo>
                    <a:pt x="3757854" y="887793"/>
                  </a:lnTo>
                  <a:lnTo>
                    <a:pt x="0" y="88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547695" y="8811"/>
              <a:ext cx="301133" cy="81417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9771004" y="4612028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 rot="-4439493">
            <a:off x="-3102092" y="3659423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3426407" y="815399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 rot="5400000">
            <a:off x="16588300" y="463033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665053" y="2001993"/>
            <a:ext cx="16824326" cy="7907433"/>
          </a:xfrm>
          <a:custGeom>
            <a:avLst/>
            <a:gdLst/>
            <a:ahLst/>
            <a:cxnLst/>
            <a:rect l="l" t="t" r="r" b="b"/>
            <a:pathLst>
              <a:path w="16824326" h="7907433">
                <a:moveTo>
                  <a:pt x="0" y="0"/>
                </a:moveTo>
                <a:lnTo>
                  <a:pt x="16824326" y="0"/>
                </a:lnTo>
                <a:lnTo>
                  <a:pt x="16824326" y="7907433"/>
                </a:lnTo>
                <a:lnTo>
                  <a:pt x="0" y="7907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7139192" y="349664"/>
            <a:ext cx="339802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99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Tests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69409507-AFE6-9806-8D7E-A5FA8247C780}"/>
              </a:ext>
            </a:extLst>
          </p:cNvPr>
          <p:cNvSpPr txBox="1"/>
          <p:nvPr/>
        </p:nvSpPr>
        <p:spPr>
          <a:xfrm>
            <a:off x="16235686" y="9441253"/>
            <a:ext cx="6807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282746" y="509617"/>
            <a:ext cx="2818391" cy="763477"/>
            <a:chOff x="0" y="0"/>
            <a:chExt cx="3757854" cy="1017969"/>
          </a:xfrm>
        </p:grpSpPr>
        <p:sp>
          <p:nvSpPr>
            <p:cNvPr id="5" name="Freeform 5"/>
            <p:cNvSpPr/>
            <p:nvPr/>
          </p:nvSpPr>
          <p:spPr>
            <a:xfrm>
              <a:off x="0" y="130176"/>
              <a:ext cx="3757854" cy="887793"/>
            </a:xfrm>
            <a:custGeom>
              <a:avLst/>
              <a:gdLst/>
              <a:ahLst/>
              <a:cxnLst/>
              <a:rect l="l" t="t" r="r" b="b"/>
              <a:pathLst>
                <a:path w="3757854" h="887793">
                  <a:moveTo>
                    <a:pt x="0" y="0"/>
                  </a:moveTo>
                  <a:lnTo>
                    <a:pt x="3757854" y="0"/>
                  </a:lnTo>
                  <a:lnTo>
                    <a:pt x="3757854" y="887793"/>
                  </a:lnTo>
                  <a:lnTo>
                    <a:pt x="0" y="88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547695" y="8811"/>
              <a:ext cx="301133" cy="81417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9771004" y="4612028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rot="-4439493">
            <a:off x="-3102092" y="3659423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6588899" y="1273094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>
            <a:hlinkClick r:id="rId8" tooltip="https://docs.google.com/forms"/>
          </p:cNvPr>
          <p:cNvSpPr/>
          <p:nvPr/>
        </p:nvSpPr>
        <p:spPr>
          <a:xfrm>
            <a:off x="564627" y="1554879"/>
            <a:ext cx="17118498" cy="8556211"/>
          </a:xfrm>
          <a:custGeom>
            <a:avLst/>
            <a:gdLst/>
            <a:ahLst/>
            <a:cxnLst/>
            <a:rect l="l" t="t" r="r" b="b"/>
            <a:pathLst>
              <a:path w="17118498" h="8556211">
                <a:moveTo>
                  <a:pt x="0" y="0"/>
                </a:moveTo>
                <a:lnTo>
                  <a:pt x="17118499" y="0"/>
                </a:lnTo>
                <a:lnTo>
                  <a:pt x="17118499" y="8556211"/>
                </a:lnTo>
                <a:lnTo>
                  <a:pt x="0" y="85562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393" b="-1393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1" name="TextBox 11"/>
          <p:cNvSpPr txBox="1"/>
          <p:nvPr/>
        </p:nvSpPr>
        <p:spPr>
          <a:xfrm>
            <a:off x="5954072" y="173754"/>
            <a:ext cx="662252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99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Evaluation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5F0B75A6-B4FF-C943-90B0-ADEF84FC66E6}"/>
              </a:ext>
            </a:extLst>
          </p:cNvPr>
          <p:cNvSpPr txBox="1"/>
          <p:nvPr/>
        </p:nvSpPr>
        <p:spPr>
          <a:xfrm>
            <a:off x="16235686" y="9441253"/>
            <a:ext cx="6807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11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2" name="דיו 51">
                <a:extLst>
                  <a:ext uri="{FF2B5EF4-FFF2-40B4-BE49-F238E27FC236}">
                    <a16:creationId xmlns:a16="http://schemas.microsoft.com/office/drawing/2014/main" id="{7F55D6DF-BE63-D840-500E-77AB6E5C964E}"/>
                  </a:ext>
                </a:extLst>
              </p14:cNvPr>
              <p14:cNvContentPartPr/>
              <p14:nvPr/>
            </p14:nvContentPartPr>
            <p14:xfrm>
              <a:off x="2083702" y="8046800"/>
              <a:ext cx="4729715" cy="525700"/>
            </p14:xfrm>
          </p:contentPart>
        </mc:Choice>
        <mc:Fallback>
          <p:pic>
            <p:nvPicPr>
              <p:cNvPr id="52" name="דיו 51">
                <a:extLst>
                  <a:ext uri="{FF2B5EF4-FFF2-40B4-BE49-F238E27FC236}">
                    <a16:creationId xmlns:a16="http://schemas.microsoft.com/office/drawing/2014/main" id="{7F55D6DF-BE63-D840-500E-77AB6E5C96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20697" y="7983788"/>
                <a:ext cx="4855365" cy="651364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5595DCEE-A092-F130-A907-A0AE7DE20DBF}"/>
              </a:ext>
            </a:extLst>
          </p:cNvPr>
          <p:cNvSpPr txBox="1"/>
          <p:nvPr/>
        </p:nvSpPr>
        <p:spPr>
          <a:xfrm>
            <a:off x="1928248" y="8053275"/>
            <a:ext cx="3657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000" b="1" dirty="0">
                <a:solidFill>
                  <a:srgbClr val="002060"/>
                </a:solidFill>
              </a:rPr>
              <a:t>https://docs.google.com/forms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 rot="724438">
            <a:off x="-3384237" y="9709504"/>
            <a:ext cx="14943920" cy="3252733"/>
            <a:chOff x="0" y="0"/>
            <a:chExt cx="3935847" cy="856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490302" y="123825"/>
            <a:ext cx="17464575" cy="124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Evaluation of mature users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2746" y="1273094"/>
            <a:ext cx="2818391" cy="763477"/>
            <a:chOff x="0" y="0"/>
            <a:chExt cx="3757854" cy="1017969"/>
          </a:xfrm>
        </p:grpSpPr>
        <p:sp>
          <p:nvSpPr>
            <p:cNvPr id="9" name="Freeform 9"/>
            <p:cNvSpPr/>
            <p:nvPr/>
          </p:nvSpPr>
          <p:spPr>
            <a:xfrm>
              <a:off x="0" y="130176"/>
              <a:ext cx="3757854" cy="887793"/>
            </a:xfrm>
            <a:custGeom>
              <a:avLst/>
              <a:gdLst/>
              <a:ahLst/>
              <a:cxnLst/>
              <a:rect l="l" t="t" r="r" b="b"/>
              <a:pathLst>
                <a:path w="3757854" h="887793">
                  <a:moveTo>
                    <a:pt x="0" y="0"/>
                  </a:moveTo>
                  <a:lnTo>
                    <a:pt x="3757854" y="0"/>
                  </a:lnTo>
                  <a:lnTo>
                    <a:pt x="3757854" y="887793"/>
                  </a:lnTo>
                  <a:lnTo>
                    <a:pt x="0" y="88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547695" y="8811"/>
              <a:ext cx="301133" cy="81417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9771004" y="4612028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 rot="-4439493">
            <a:off x="-3102092" y="3659423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1028700" y="2394785"/>
            <a:ext cx="12863758" cy="6528357"/>
          </a:xfrm>
          <a:custGeom>
            <a:avLst/>
            <a:gdLst/>
            <a:ahLst/>
            <a:cxnLst/>
            <a:rect l="l" t="t" r="r" b="b"/>
            <a:pathLst>
              <a:path w="12863758" h="6528357">
                <a:moveTo>
                  <a:pt x="0" y="0"/>
                </a:moveTo>
                <a:lnTo>
                  <a:pt x="12863758" y="0"/>
                </a:lnTo>
                <a:lnTo>
                  <a:pt x="12863758" y="6528357"/>
                </a:lnTo>
                <a:lnTo>
                  <a:pt x="0" y="6528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8781354" y="4612028"/>
            <a:ext cx="5111104" cy="3833328"/>
          </a:xfrm>
          <a:custGeom>
            <a:avLst/>
            <a:gdLst/>
            <a:ahLst/>
            <a:cxnLst/>
            <a:rect l="l" t="t" r="r" b="b"/>
            <a:pathLst>
              <a:path w="5111104" h="3833328">
                <a:moveTo>
                  <a:pt x="0" y="0"/>
                </a:moveTo>
                <a:lnTo>
                  <a:pt x="5111104" y="0"/>
                </a:lnTo>
                <a:lnTo>
                  <a:pt x="5111104" y="3833328"/>
                </a:lnTo>
                <a:lnTo>
                  <a:pt x="0" y="3833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3892458" y="3916320"/>
            <a:ext cx="4416153" cy="3306511"/>
          </a:xfrm>
          <a:custGeom>
            <a:avLst/>
            <a:gdLst/>
            <a:ahLst/>
            <a:cxnLst/>
            <a:rect l="l" t="t" r="r" b="b"/>
            <a:pathLst>
              <a:path w="4416153" h="3306511">
                <a:moveTo>
                  <a:pt x="0" y="0"/>
                </a:moveTo>
                <a:lnTo>
                  <a:pt x="4416153" y="0"/>
                </a:lnTo>
                <a:lnTo>
                  <a:pt x="4416153" y="3306511"/>
                </a:lnTo>
                <a:lnTo>
                  <a:pt x="0" y="3306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10222589" y="1520947"/>
            <a:ext cx="4838257" cy="3622553"/>
          </a:xfrm>
          <a:custGeom>
            <a:avLst/>
            <a:gdLst/>
            <a:ahLst/>
            <a:cxnLst/>
            <a:rect l="l" t="t" r="r" b="b"/>
            <a:pathLst>
              <a:path w="4838257" h="3622553">
                <a:moveTo>
                  <a:pt x="0" y="0"/>
                </a:moveTo>
                <a:lnTo>
                  <a:pt x="4838257" y="0"/>
                </a:lnTo>
                <a:lnTo>
                  <a:pt x="4838257" y="3622553"/>
                </a:lnTo>
                <a:lnTo>
                  <a:pt x="0" y="36225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12300040" y="7222831"/>
            <a:ext cx="4082061" cy="3064169"/>
          </a:xfrm>
          <a:custGeom>
            <a:avLst/>
            <a:gdLst/>
            <a:ahLst/>
            <a:cxnLst/>
            <a:rect l="l" t="t" r="r" b="b"/>
            <a:pathLst>
              <a:path w="4082061" h="3064169">
                <a:moveTo>
                  <a:pt x="0" y="0"/>
                </a:moveTo>
                <a:lnTo>
                  <a:pt x="4082060" y="0"/>
                </a:lnTo>
                <a:lnTo>
                  <a:pt x="4082060" y="3064169"/>
                </a:lnTo>
                <a:lnTo>
                  <a:pt x="0" y="3064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8CB7D00B-960B-BC9D-4D53-1398FF24A914}"/>
              </a:ext>
            </a:extLst>
          </p:cNvPr>
          <p:cNvSpPr txBox="1"/>
          <p:nvPr/>
        </p:nvSpPr>
        <p:spPr>
          <a:xfrm>
            <a:off x="16235686" y="9441253"/>
            <a:ext cx="6807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12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5AB1B921-B84C-E68F-0391-0FE2759F6C1C}"/>
              </a:ext>
            </a:extLst>
          </p:cNvPr>
          <p:cNvSpPr txBox="1"/>
          <p:nvPr/>
        </p:nvSpPr>
        <p:spPr>
          <a:xfrm>
            <a:off x="6160341" y="9203497"/>
            <a:ext cx="4953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atin typeface="Bricolage Grotesque Bold" panose="020B0604020202020204" charset="0"/>
              </a:rPr>
              <a:t>Average grade: 4.5</a:t>
            </a:r>
            <a:endParaRPr lang="he-IL" sz="3600" b="1" dirty="0">
              <a:latin typeface="Bricolage Grotesque Bold" panose="020B0604020202020204" charset="0"/>
            </a:endParaRPr>
          </a:p>
        </p:txBody>
      </p:sp>
      <p:pic>
        <p:nvPicPr>
          <p:cNvPr id="21" name="גרפיקה 20" descr="גביע עם מילוי מלא">
            <a:extLst>
              <a:ext uri="{FF2B5EF4-FFF2-40B4-BE49-F238E27FC236}">
                <a16:creationId xmlns:a16="http://schemas.microsoft.com/office/drawing/2014/main" id="{1E8CBDF5-4628-F42F-5889-DC08E0201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81898" y="8890373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 rot="724438">
            <a:off x="-3384237" y="9709504"/>
            <a:ext cx="14943920" cy="3252733"/>
            <a:chOff x="0" y="0"/>
            <a:chExt cx="3935847" cy="856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310286" y="223428"/>
            <a:ext cx="18559379" cy="104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7600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Lessons Learned from the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2746" y="1425007"/>
            <a:ext cx="2818391" cy="763477"/>
            <a:chOff x="0" y="0"/>
            <a:chExt cx="3757854" cy="1017969"/>
          </a:xfrm>
        </p:grpSpPr>
        <p:sp>
          <p:nvSpPr>
            <p:cNvPr id="9" name="Freeform 9"/>
            <p:cNvSpPr/>
            <p:nvPr/>
          </p:nvSpPr>
          <p:spPr>
            <a:xfrm>
              <a:off x="0" y="130176"/>
              <a:ext cx="3757854" cy="887793"/>
            </a:xfrm>
            <a:custGeom>
              <a:avLst/>
              <a:gdLst/>
              <a:ahLst/>
              <a:cxnLst/>
              <a:rect l="l" t="t" r="r" b="b"/>
              <a:pathLst>
                <a:path w="3757854" h="887793">
                  <a:moveTo>
                    <a:pt x="0" y="0"/>
                  </a:moveTo>
                  <a:lnTo>
                    <a:pt x="3757854" y="0"/>
                  </a:lnTo>
                  <a:lnTo>
                    <a:pt x="3757854" y="887793"/>
                  </a:lnTo>
                  <a:lnTo>
                    <a:pt x="0" y="88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547695" y="8811"/>
              <a:ext cx="301133" cy="81417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9771004" y="4612028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 rot="-4439493">
            <a:off x="-3102092" y="3659423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16588899" y="1273094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 rot="5400000">
            <a:off x="17654564" y="157690"/>
            <a:ext cx="295644" cy="521806"/>
          </a:xfrm>
          <a:custGeom>
            <a:avLst/>
            <a:gdLst/>
            <a:ahLst/>
            <a:cxnLst/>
            <a:rect l="l" t="t" r="r" b="b"/>
            <a:pathLst>
              <a:path w="295644" h="521806">
                <a:moveTo>
                  <a:pt x="0" y="0"/>
                </a:moveTo>
                <a:lnTo>
                  <a:pt x="295644" y="0"/>
                </a:lnTo>
                <a:lnTo>
                  <a:pt x="295644" y="521807"/>
                </a:lnTo>
                <a:lnTo>
                  <a:pt x="0" y="521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282746" y="2467884"/>
            <a:ext cx="17838579" cy="6791463"/>
          </a:xfrm>
          <a:custGeom>
            <a:avLst/>
            <a:gdLst/>
            <a:ahLst/>
            <a:cxnLst/>
            <a:rect l="l" t="t" r="r" b="b"/>
            <a:pathLst>
              <a:path w="17838579" h="6791463">
                <a:moveTo>
                  <a:pt x="0" y="0"/>
                </a:moveTo>
                <a:lnTo>
                  <a:pt x="17838578" y="0"/>
                </a:lnTo>
                <a:lnTo>
                  <a:pt x="17838578" y="6791463"/>
                </a:lnTo>
                <a:lnTo>
                  <a:pt x="0" y="6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247" r="-3247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1609FC11-9406-3326-AE87-AB4C1FE6B5B8}"/>
              </a:ext>
            </a:extLst>
          </p:cNvPr>
          <p:cNvSpPr txBox="1"/>
          <p:nvPr/>
        </p:nvSpPr>
        <p:spPr>
          <a:xfrm>
            <a:off x="16235686" y="9441253"/>
            <a:ext cx="6807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5400000">
            <a:off x="2392149" y="2942604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-4439493">
            <a:off x="-2836517" y="6221255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 rot="724438">
            <a:off x="-3052398" y="8972085"/>
            <a:ext cx="14943920" cy="3252733"/>
            <a:chOff x="0" y="0"/>
            <a:chExt cx="3935847" cy="8566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1066" y="6681643"/>
            <a:ext cx="2818391" cy="763477"/>
            <a:chOff x="0" y="0"/>
            <a:chExt cx="3757854" cy="1017969"/>
          </a:xfrm>
        </p:grpSpPr>
        <p:sp>
          <p:nvSpPr>
            <p:cNvPr id="9" name="Freeform 9"/>
            <p:cNvSpPr/>
            <p:nvPr/>
          </p:nvSpPr>
          <p:spPr>
            <a:xfrm>
              <a:off x="0" y="130176"/>
              <a:ext cx="3757854" cy="887793"/>
            </a:xfrm>
            <a:custGeom>
              <a:avLst/>
              <a:gdLst/>
              <a:ahLst/>
              <a:cxnLst/>
              <a:rect l="l" t="t" r="r" b="b"/>
              <a:pathLst>
                <a:path w="3757854" h="887793">
                  <a:moveTo>
                    <a:pt x="0" y="0"/>
                  </a:moveTo>
                  <a:lnTo>
                    <a:pt x="3757854" y="0"/>
                  </a:lnTo>
                  <a:lnTo>
                    <a:pt x="3757854" y="887793"/>
                  </a:lnTo>
                  <a:lnTo>
                    <a:pt x="0" y="88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547695" y="8811"/>
              <a:ext cx="301133" cy="81417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507872" y="5071254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12" name="Group 12"/>
          <p:cNvGrpSpPr/>
          <p:nvPr/>
        </p:nvGrpSpPr>
        <p:grpSpPr>
          <a:xfrm rot="-596715">
            <a:off x="-2978160" y="-2094854"/>
            <a:ext cx="14943920" cy="3252733"/>
            <a:chOff x="0" y="0"/>
            <a:chExt cx="3935847" cy="8566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8459760" y="5071254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6" name="AutoShape 16"/>
          <p:cNvSpPr/>
          <p:nvPr/>
        </p:nvSpPr>
        <p:spPr>
          <a:xfrm flipV="1">
            <a:off x="13411647" y="5071254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15978784" y="1108036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 rot="5400000">
            <a:off x="16588300" y="2942604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Freeform 20"/>
          <p:cNvSpPr/>
          <p:nvPr/>
        </p:nvSpPr>
        <p:spPr>
          <a:xfrm>
            <a:off x="5057525" y="1913951"/>
            <a:ext cx="10049118" cy="8591996"/>
          </a:xfrm>
          <a:custGeom>
            <a:avLst/>
            <a:gdLst/>
            <a:ahLst/>
            <a:cxnLst/>
            <a:rect l="l" t="t" r="r" b="b"/>
            <a:pathLst>
              <a:path w="10049118" h="8591996">
                <a:moveTo>
                  <a:pt x="0" y="0"/>
                </a:moveTo>
                <a:lnTo>
                  <a:pt x="10049117" y="0"/>
                </a:lnTo>
                <a:lnTo>
                  <a:pt x="10049117" y="8591995"/>
                </a:lnTo>
                <a:lnTo>
                  <a:pt x="0" y="85919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TextBox 21"/>
          <p:cNvSpPr txBox="1"/>
          <p:nvPr/>
        </p:nvSpPr>
        <p:spPr>
          <a:xfrm>
            <a:off x="8144607" y="484148"/>
            <a:ext cx="652717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99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Demo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52717" y="5402601"/>
            <a:ext cx="70782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03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7ACAD1AB-D36E-34C8-405B-F8AFA4CFACD8}"/>
              </a:ext>
            </a:extLst>
          </p:cNvPr>
          <p:cNvSpPr txBox="1"/>
          <p:nvPr/>
        </p:nvSpPr>
        <p:spPr>
          <a:xfrm>
            <a:off x="16235686" y="9441253"/>
            <a:ext cx="6807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5400000">
            <a:off x="2392149" y="2942604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-4439493">
            <a:off x="-2836517" y="6221255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 rot="724438">
            <a:off x="-3052398" y="8972085"/>
            <a:ext cx="14943920" cy="3252733"/>
            <a:chOff x="0" y="0"/>
            <a:chExt cx="3935847" cy="8566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1066" y="6681643"/>
            <a:ext cx="2818391" cy="763477"/>
            <a:chOff x="0" y="0"/>
            <a:chExt cx="3757854" cy="1017969"/>
          </a:xfrm>
        </p:grpSpPr>
        <p:sp>
          <p:nvSpPr>
            <p:cNvPr id="9" name="Freeform 9"/>
            <p:cNvSpPr/>
            <p:nvPr/>
          </p:nvSpPr>
          <p:spPr>
            <a:xfrm>
              <a:off x="0" y="130176"/>
              <a:ext cx="3757854" cy="887793"/>
            </a:xfrm>
            <a:custGeom>
              <a:avLst/>
              <a:gdLst/>
              <a:ahLst/>
              <a:cxnLst/>
              <a:rect l="l" t="t" r="r" b="b"/>
              <a:pathLst>
                <a:path w="3757854" h="887793">
                  <a:moveTo>
                    <a:pt x="0" y="0"/>
                  </a:moveTo>
                  <a:lnTo>
                    <a:pt x="3757854" y="0"/>
                  </a:lnTo>
                  <a:lnTo>
                    <a:pt x="3757854" y="887793"/>
                  </a:lnTo>
                  <a:lnTo>
                    <a:pt x="0" y="88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547695" y="8811"/>
              <a:ext cx="301133" cy="81417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507872" y="5071254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12" name="Group 12"/>
          <p:cNvGrpSpPr/>
          <p:nvPr/>
        </p:nvGrpSpPr>
        <p:grpSpPr>
          <a:xfrm rot="-596715">
            <a:off x="-2978160" y="-2094854"/>
            <a:ext cx="14943920" cy="3252733"/>
            <a:chOff x="0" y="0"/>
            <a:chExt cx="3935847" cy="8566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8459760" y="5071254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6" name="AutoShape 16"/>
          <p:cNvSpPr/>
          <p:nvPr/>
        </p:nvSpPr>
        <p:spPr>
          <a:xfrm flipV="1">
            <a:off x="13411647" y="5071254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15978784" y="1108036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 rot="5400000">
            <a:off x="16588300" y="2942604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22"/>
          <p:cNvSpPr txBox="1"/>
          <p:nvPr/>
        </p:nvSpPr>
        <p:spPr>
          <a:xfrm>
            <a:off x="16152717" y="5402601"/>
            <a:ext cx="70782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03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7ACAD1AB-D36E-34C8-405B-F8AFA4CFACD8}"/>
              </a:ext>
            </a:extLst>
          </p:cNvPr>
          <p:cNvSpPr txBox="1"/>
          <p:nvPr/>
        </p:nvSpPr>
        <p:spPr>
          <a:xfrm>
            <a:off x="16235686" y="9441253"/>
            <a:ext cx="6807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14</a:t>
            </a:r>
          </a:p>
        </p:txBody>
      </p:sp>
      <p:pic>
        <p:nvPicPr>
          <p:cNvPr id="24" name="וידאו של WhatsApp_ 2024-09-21 בשע111111111111118bfa52ad">
            <a:hlinkClick r:id="" action="ppaction://media"/>
            <a:extLst>
              <a:ext uri="{FF2B5EF4-FFF2-40B4-BE49-F238E27FC236}">
                <a16:creationId xmlns:a16="http://schemas.microsoft.com/office/drawing/2014/main" id="{E9D81DBA-DF47-F2EF-F9F5-AA15F9823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51993" y="-3962400"/>
            <a:ext cx="13658850" cy="182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8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39493">
            <a:off x="4389468" y="10498343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5400000">
            <a:off x="7813509" y="5410813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4"/>
                </a:lnTo>
                <a:lnTo>
                  <a:pt x="0" y="856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6862370" y="5745259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 rot="724438">
            <a:off x="-3052398" y="8972085"/>
            <a:ext cx="14943920" cy="3252733"/>
            <a:chOff x="0" y="0"/>
            <a:chExt cx="3935847" cy="8566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9" name="Group 9"/>
          <p:cNvGrpSpPr/>
          <p:nvPr/>
        </p:nvGrpSpPr>
        <p:grpSpPr>
          <a:xfrm>
            <a:off x="9131778" y="956830"/>
            <a:ext cx="3002588" cy="763477"/>
            <a:chOff x="0" y="0"/>
            <a:chExt cx="4003450" cy="1017969"/>
          </a:xfrm>
        </p:grpSpPr>
        <p:sp>
          <p:nvSpPr>
            <p:cNvPr id="10" name="Freeform 10"/>
            <p:cNvSpPr/>
            <p:nvPr/>
          </p:nvSpPr>
          <p:spPr>
            <a:xfrm>
              <a:off x="0" y="130176"/>
              <a:ext cx="3757854" cy="887793"/>
            </a:xfrm>
            <a:custGeom>
              <a:avLst/>
              <a:gdLst/>
              <a:ahLst/>
              <a:cxnLst/>
              <a:rect l="l" t="t" r="r" b="b"/>
              <a:pathLst>
                <a:path w="3757854" h="887793">
                  <a:moveTo>
                    <a:pt x="0" y="0"/>
                  </a:moveTo>
                  <a:lnTo>
                    <a:pt x="3757854" y="0"/>
                  </a:lnTo>
                  <a:lnTo>
                    <a:pt x="3757854" y="887793"/>
                  </a:lnTo>
                  <a:lnTo>
                    <a:pt x="0" y="88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547695" y="8811"/>
              <a:ext cx="301133" cy="81417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72650" y="426033"/>
              <a:ext cx="313080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036298" y="5303816"/>
            <a:ext cx="5529226" cy="1070639"/>
          </a:xfrm>
          <a:custGeom>
            <a:avLst/>
            <a:gdLst/>
            <a:ahLst/>
            <a:cxnLst/>
            <a:rect l="l" t="t" r="r" b="b"/>
            <a:pathLst>
              <a:path w="5529226" h="1070639">
                <a:moveTo>
                  <a:pt x="0" y="0"/>
                </a:moveTo>
                <a:lnTo>
                  <a:pt x="5529226" y="0"/>
                </a:lnTo>
                <a:lnTo>
                  <a:pt x="5529226" y="1070638"/>
                </a:lnTo>
                <a:lnTo>
                  <a:pt x="0" y="1070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200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9144000" y="5116064"/>
            <a:ext cx="5326519" cy="1258390"/>
          </a:xfrm>
          <a:custGeom>
            <a:avLst/>
            <a:gdLst/>
            <a:ahLst/>
            <a:cxnLst/>
            <a:rect l="l" t="t" r="r" b="b"/>
            <a:pathLst>
              <a:path w="5326519" h="1258390">
                <a:moveTo>
                  <a:pt x="0" y="0"/>
                </a:moveTo>
                <a:lnTo>
                  <a:pt x="5326519" y="0"/>
                </a:lnTo>
                <a:lnTo>
                  <a:pt x="5326519" y="1258390"/>
                </a:lnTo>
                <a:lnTo>
                  <a:pt x="0" y="1258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AutoShape 15"/>
          <p:cNvSpPr/>
          <p:nvPr/>
        </p:nvSpPr>
        <p:spPr>
          <a:xfrm flipV="1">
            <a:off x="9890370" y="4614230"/>
            <a:ext cx="537556" cy="1453396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16" name="Group 16"/>
          <p:cNvGrpSpPr/>
          <p:nvPr/>
        </p:nvGrpSpPr>
        <p:grpSpPr>
          <a:xfrm rot="-596715">
            <a:off x="-2978160" y="-2094854"/>
            <a:ext cx="14943920" cy="3252733"/>
            <a:chOff x="0" y="0"/>
            <a:chExt cx="3935847" cy="8566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19750" y="1528582"/>
            <a:ext cx="6573778" cy="7174965"/>
            <a:chOff x="0" y="0"/>
            <a:chExt cx="671599" cy="7330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71599" cy="733018"/>
            </a:xfrm>
            <a:custGeom>
              <a:avLst/>
              <a:gdLst/>
              <a:ahLst/>
              <a:cxnLst/>
              <a:rect l="l" t="t" r="r" b="b"/>
              <a:pathLst>
                <a:path w="671599" h="733018">
                  <a:moveTo>
                    <a:pt x="74195" y="0"/>
                  </a:moveTo>
                  <a:lnTo>
                    <a:pt x="597404" y="0"/>
                  </a:lnTo>
                  <a:cubicBezTo>
                    <a:pt x="638381" y="0"/>
                    <a:pt x="671599" y="33218"/>
                    <a:pt x="671599" y="74195"/>
                  </a:cubicBezTo>
                  <a:lnTo>
                    <a:pt x="671599" y="658823"/>
                  </a:lnTo>
                  <a:cubicBezTo>
                    <a:pt x="671599" y="678501"/>
                    <a:pt x="663782" y="697373"/>
                    <a:pt x="649868" y="711287"/>
                  </a:cubicBezTo>
                  <a:cubicBezTo>
                    <a:pt x="635953" y="725201"/>
                    <a:pt x="617082" y="733018"/>
                    <a:pt x="597404" y="733018"/>
                  </a:cubicBezTo>
                  <a:lnTo>
                    <a:pt x="74195" y="733018"/>
                  </a:lnTo>
                  <a:cubicBezTo>
                    <a:pt x="33218" y="733018"/>
                    <a:pt x="0" y="699800"/>
                    <a:pt x="0" y="658823"/>
                  </a:cubicBezTo>
                  <a:lnTo>
                    <a:pt x="0" y="74195"/>
                  </a:lnTo>
                  <a:cubicBezTo>
                    <a:pt x="0" y="54517"/>
                    <a:pt x="7817" y="35645"/>
                    <a:pt x="21731" y="21731"/>
                  </a:cubicBezTo>
                  <a:cubicBezTo>
                    <a:pt x="35645" y="7817"/>
                    <a:pt x="54517" y="0"/>
                    <a:pt x="74195" y="0"/>
                  </a:cubicBezTo>
                  <a:close/>
                </a:path>
              </a:pathLst>
            </a:custGeom>
            <a:blipFill>
              <a:blip r:embed="rId8"/>
              <a:stretch>
                <a:fillRect t="-11080" b="-11080"/>
              </a:stretch>
            </a:blipFill>
            <a:ln w="219075" cap="rnd">
              <a:solidFill>
                <a:srgbClr val="3E85FF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978784" y="1108036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Freeform 22"/>
          <p:cNvSpPr/>
          <p:nvPr/>
        </p:nvSpPr>
        <p:spPr>
          <a:xfrm rot="5400000">
            <a:off x="15894524" y="3731040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3" name="TextBox 23"/>
          <p:cNvSpPr txBox="1"/>
          <p:nvPr/>
        </p:nvSpPr>
        <p:spPr>
          <a:xfrm>
            <a:off x="9220200" y="2328578"/>
            <a:ext cx="8643867" cy="131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Thank you!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542584" y="5364472"/>
            <a:ext cx="4641453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It's time to clap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4DCB2EC9-C63E-C35D-8493-C83FD3344C74}"/>
              </a:ext>
            </a:extLst>
          </p:cNvPr>
          <p:cNvSpPr txBox="1"/>
          <p:nvPr/>
        </p:nvSpPr>
        <p:spPr>
          <a:xfrm>
            <a:off x="16235686" y="9441253"/>
            <a:ext cx="68071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 rot="724438">
            <a:off x="-2984456" y="8768831"/>
            <a:ext cx="14943920" cy="3252733"/>
            <a:chOff x="0" y="0"/>
            <a:chExt cx="3935847" cy="856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44321" y="2823510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1"/>
                </a:lnTo>
                <a:lnTo>
                  <a:pt x="0" y="915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226727" y="119289"/>
            <a:ext cx="1753145" cy="1284179"/>
          </a:xfrm>
          <a:custGeom>
            <a:avLst/>
            <a:gdLst/>
            <a:ahLst/>
            <a:cxnLst/>
            <a:rect l="l" t="t" r="r" b="b"/>
            <a:pathLst>
              <a:path w="1753145" h="1284179">
                <a:moveTo>
                  <a:pt x="0" y="0"/>
                </a:moveTo>
                <a:lnTo>
                  <a:pt x="1753145" y="0"/>
                </a:lnTo>
                <a:lnTo>
                  <a:pt x="1753145" y="1284179"/>
                </a:lnTo>
                <a:lnTo>
                  <a:pt x="0" y="1284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rot="5400000">
            <a:off x="4451323" y="6813544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5" y="0"/>
                </a:lnTo>
                <a:lnTo>
                  <a:pt x="485355" y="856644"/>
                </a:lnTo>
                <a:lnTo>
                  <a:pt x="0" y="85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122323" y="3142064"/>
            <a:ext cx="10018140" cy="7253134"/>
            <a:chOff x="0" y="0"/>
            <a:chExt cx="19050000" cy="13792200"/>
          </a:xfrm>
        </p:grpSpPr>
        <p:sp>
          <p:nvSpPr>
            <p:cNvPr id="10" name="Freeform 10"/>
            <p:cNvSpPr/>
            <p:nvPr/>
          </p:nvSpPr>
          <p:spPr>
            <a:xfrm>
              <a:off x="493268" y="493776"/>
              <a:ext cx="18087975" cy="12640436"/>
            </a:xfrm>
            <a:custGeom>
              <a:avLst/>
              <a:gdLst/>
              <a:ahLst/>
              <a:cxnLst/>
              <a:rect l="l" t="t" r="r" b="b"/>
              <a:pathLst>
                <a:path w="18087975" h="12640436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>
              <a:blip r:embed="rId7"/>
              <a:stretch>
                <a:fillRect l="-19535" r="-19535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9050000" cy="13792200"/>
            </a:xfrm>
            <a:custGeom>
              <a:avLst/>
              <a:gdLst/>
              <a:ahLst/>
              <a:cxnLst/>
              <a:rect l="l" t="t" r="r" b="b"/>
              <a:pathLst>
                <a:path w="19050000" h="137922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8"/>
              <a:stretch>
                <a:fillRect l="-17" r="-17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706723" y="133350"/>
            <a:ext cx="7531797" cy="127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30"/>
              </a:lnSpc>
            </a:pPr>
            <a:r>
              <a:rPr lang="en-US" sz="9267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The Problem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9401" y="1395887"/>
            <a:ext cx="17728599" cy="188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224" b="1" dirty="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The tours at the Institute for Advanced Manufacturing for teenagers are not fascinating enough and fail to generate high levels of involvement among the participants.</a:t>
            </a:r>
          </a:p>
          <a:p>
            <a:pPr algn="ctr">
              <a:lnSpc>
                <a:spcPts val="6054"/>
              </a:lnSpc>
            </a:pPr>
            <a:endParaRPr lang="en-US" sz="3224" b="1" dirty="0">
              <a:solidFill>
                <a:srgbClr val="00000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9DB7136B-C219-CF57-49F8-C95951427F34}"/>
              </a:ext>
            </a:extLst>
          </p:cNvPr>
          <p:cNvSpPr txBox="1"/>
          <p:nvPr/>
        </p:nvSpPr>
        <p:spPr>
          <a:xfrm>
            <a:off x="16235686" y="9441253"/>
            <a:ext cx="3013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 rot="724438">
            <a:off x="-3052398" y="8972085"/>
            <a:ext cx="14943920" cy="3252733"/>
            <a:chOff x="0" y="0"/>
            <a:chExt cx="3935847" cy="856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9542549" y="963438"/>
            <a:ext cx="225849" cy="61063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flipV="1">
            <a:off x="9771004" y="4612028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 rot="-596715">
            <a:off x="-3877300" y="-2758153"/>
            <a:ext cx="14943920" cy="3252733"/>
            <a:chOff x="0" y="0"/>
            <a:chExt cx="3935847" cy="8566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9953" y="2734340"/>
            <a:ext cx="7020972" cy="7343504"/>
            <a:chOff x="0" y="0"/>
            <a:chExt cx="1849145" cy="19340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49145" cy="1934092"/>
            </a:xfrm>
            <a:custGeom>
              <a:avLst/>
              <a:gdLst/>
              <a:ahLst/>
              <a:cxnLst/>
              <a:rect l="l" t="t" r="r" b="b"/>
              <a:pathLst>
                <a:path w="1849145" h="1934092">
                  <a:moveTo>
                    <a:pt x="56237" y="0"/>
                  </a:moveTo>
                  <a:lnTo>
                    <a:pt x="1792908" y="0"/>
                  </a:lnTo>
                  <a:cubicBezTo>
                    <a:pt x="1807823" y="0"/>
                    <a:pt x="1822127" y="5925"/>
                    <a:pt x="1832674" y="16471"/>
                  </a:cubicBezTo>
                  <a:cubicBezTo>
                    <a:pt x="1843220" y="27018"/>
                    <a:pt x="1849145" y="41322"/>
                    <a:pt x="1849145" y="56237"/>
                  </a:cubicBezTo>
                  <a:lnTo>
                    <a:pt x="1849145" y="1877855"/>
                  </a:lnTo>
                  <a:cubicBezTo>
                    <a:pt x="1849145" y="1892770"/>
                    <a:pt x="1843220" y="1907074"/>
                    <a:pt x="1832674" y="1917620"/>
                  </a:cubicBezTo>
                  <a:cubicBezTo>
                    <a:pt x="1822127" y="1928167"/>
                    <a:pt x="1807823" y="1934092"/>
                    <a:pt x="1792908" y="1934092"/>
                  </a:cubicBezTo>
                  <a:lnTo>
                    <a:pt x="56237" y="1934092"/>
                  </a:lnTo>
                  <a:cubicBezTo>
                    <a:pt x="41322" y="1934092"/>
                    <a:pt x="27018" y="1928167"/>
                    <a:pt x="16471" y="1917620"/>
                  </a:cubicBezTo>
                  <a:cubicBezTo>
                    <a:pt x="5925" y="1907074"/>
                    <a:pt x="0" y="1892770"/>
                    <a:pt x="0" y="1877855"/>
                  </a:cubicBezTo>
                  <a:lnTo>
                    <a:pt x="0" y="56237"/>
                  </a:lnTo>
                  <a:cubicBezTo>
                    <a:pt x="0" y="41322"/>
                    <a:pt x="5925" y="27018"/>
                    <a:pt x="16471" y="16471"/>
                  </a:cubicBezTo>
                  <a:cubicBezTo>
                    <a:pt x="27018" y="5925"/>
                    <a:pt x="41322" y="0"/>
                    <a:pt x="56237" y="0"/>
                  </a:cubicBezTo>
                  <a:close/>
                </a:path>
              </a:pathLst>
            </a:custGeom>
            <a:solidFill>
              <a:srgbClr val="004FD6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849145" cy="198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2715" y="2925999"/>
            <a:ext cx="12291174" cy="6960186"/>
            <a:chOff x="0" y="0"/>
            <a:chExt cx="1435345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35345" cy="812800"/>
            </a:xfrm>
            <a:custGeom>
              <a:avLst/>
              <a:gdLst/>
              <a:ahLst/>
              <a:cxnLst/>
              <a:rect l="l" t="t" r="r" b="b"/>
              <a:pathLst>
                <a:path w="1435345" h="812800">
                  <a:moveTo>
                    <a:pt x="29604" y="0"/>
                  </a:moveTo>
                  <a:lnTo>
                    <a:pt x="1405741" y="0"/>
                  </a:lnTo>
                  <a:cubicBezTo>
                    <a:pt x="1422091" y="0"/>
                    <a:pt x="1435345" y="13254"/>
                    <a:pt x="1435345" y="29604"/>
                  </a:cubicBezTo>
                  <a:lnTo>
                    <a:pt x="1435345" y="783196"/>
                  </a:lnTo>
                  <a:cubicBezTo>
                    <a:pt x="1435345" y="799546"/>
                    <a:pt x="1422091" y="812800"/>
                    <a:pt x="1405741" y="812800"/>
                  </a:cubicBezTo>
                  <a:lnTo>
                    <a:pt x="29604" y="812800"/>
                  </a:lnTo>
                  <a:cubicBezTo>
                    <a:pt x="13254" y="812800"/>
                    <a:pt x="0" y="799546"/>
                    <a:pt x="0" y="783196"/>
                  </a:cubicBezTo>
                  <a:lnTo>
                    <a:pt x="0" y="29604"/>
                  </a:lnTo>
                  <a:cubicBezTo>
                    <a:pt x="0" y="13254"/>
                    <a:pt x="13254" y="0"/>
                    <a:pt x="29604" y="0"/>
                  </a:cubicBezTo>
                  <a:close/>
                </a:path>
              </a:pathLst>
            </a:custGeom>
            <a:blipFill>
              <a:blip r:embed="rId3"/>
              <a:stretch>
                <a:fillRect l="-1246" r="-1246"/>
              </a:stretch>
            </a:blipFill>
            <a:ln w="857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042681" y="8289631"/>
            <a:ext cx="1322415" cy="968669"/>
          </a:xfrm>
          <a:custGeom>
            <a:avLst/>
            <a:gdLst/>
            <a:ahLst/>
            <a:cxnLst/>
            <a:rect l="l" t="t" r="r" b="b"/>
            <a:pathLst>
              <a:path w="1322415" h="968669">
                <a:moveTo>
                  <a:pt x="0" y="0"/>
                </a:moveTo>
                <a:lnTo>
                  <a:pt x="1322415" y="0"/>
                </a:lnTo>
                <a:lnTo>
                  <a:pt x="1322415" y="968669"/>
                </a:lnTo>
                <a:lnTo>
                  <a:pt x="0" y="968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AutoShape 17"/>
          <p:cNvSpPr/>
          <p:nvPr/>
        </p:nvSpPr>
        <p:spPr>
          <a:xfrm flipV="1">
            <a:off x="11509525" y="6406092"/>
            <a:ext cx="358487" cy="969245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 rot="-4439493">
            <a:off x="14299321" y="-1137051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 rot="5400000">
            <a:off x="15917899" y="3677124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TextBox 20"/>
          <p:cNvSpPr txBox="1"/>
          <p:nvPr/>
        </p:nvSpPr>
        <p:spPr>
          <a:xfrm>
            <a:off x="5576367" y="192946"/>
            <a:ext cx="812752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99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The Solution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87012" y="1674878"/>
            <a:ext cx="13711075" cy="1499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4"/>
              </a:lnSpc>
            </a:pPr>
            <a:r>
              <a:rPr lang="en-US" sz="4324" b="1" dirty="0" err="1">
                <a:solidFill>
                  <a:srgbClr val="004FD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Developedan</a:t>
            </a:r>
            <a:r>
              <a:rPr lang="en-US" sz="4324" b="1" dirty="0">
                <a:solidFill>
                  <a:srgbClr val="004FD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interactive application for teenagers</a:t>
            </a:r>
          </a:p>
          <a:p>
            <a:pPr algn="l">
              <a:lnSpc>
                <a:spcPts val="6054"/>
              </a:lnSpc>
            </a:pPr>
            <a:endParaRPr lang="en-US" sz="4324" b="1" dirty="0">
              <a:solidFill>
                <a:srgbClr val="004FD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94792766-4E5D-1C42-634C-3464BAE55BDF}"/>
              </a:ext>
            </a:extLst>
          </p:cNvPr>
          <p:cNvSpPr txBox="1"/>
          <p:nvPr/>
        </p:nvSpPr>
        <p:spPr>
          <a:xfrm>
            <a:off x="16235686" y="9441253"/>
            <a:ext cx="3013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6038198" y="246864"/>
            <a:ext cx="8368783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99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Schedule</a:t>
            </a:r>
          </a:p>
          <a:p>
            <a:pPr algn="l">
              <a:lnSpc>
                <a:spcPts val="10499"/>
              </a:lnSpc>
            </a:pPr>
            <a:endParaRPr lang="en-US" sz="9999" b="1">
              <a:solidFill>
                <a:srgbClr val="00000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82746" y="344559"/>
            <a:ext cx="2818391" cy="763477"/>
            <a:chOff x="0" y="0"/>
            <a:chExt cx="3757854" cy="1017969"/>
          </a:xfrm>
        </p:grpSpPr>
        <p:sp>
          <p:nvSpPr>
            <p:cNvPr id="6" name="Freeform 6"/>
            <p:cNvSpPr/>
            <p:nvPr/>
          </p:nvSpPr>
          <p:spPr>
            <a:xfrm>
              <a:off x="0" y="130176"/>
              <a:ext cx="3757854" cy="887793"/>
            </a:xfrm>
            <a:custGeom>
              <a:avLst/>
              <a:gdLst/>
              <a:ahLst/>
              <a:cxnLst/>
              <a:rect l="l" t="t" r="r" b="b"/>
              <a:pathLst>
                <a:path w="3757854" h="887793">
                  <a:moveTo>
                    <a:pt x="0" y="0"/>
                  </a:moveTo>
                  <a:lnTo>
                    <a:pt x="3757854" y="0"/>
                  </a:lnTo>
                  <a:lnTo>
                    <a:pt x="3757854" y="887793"/>
                  </a:lnTo>
                  <a:lnTo>
                    <a:pt x="0" y="88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547695" y="8811"/>
              <a:ext cx="301133" cy="81417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9771004" y="4612028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 rot="-4439493">
            <a:off x="-3102092" y="3659423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6716361" y="268602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 rot="5400000">
            <a:off x="1020941" y="2766319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0" y="566416"/>
            <a:ext cx="16967831" cy="8929321"/>
          </a:xfrm>
          <a:custGeom>
            <a:avLst/>
            <a:gdLst/>
            <a:ahLst/>
            <a:cxnLst/>
            <a:rect l="l" t="t" r="r" b="b"/>
            <a:pathLst>
              <a:path w="16967831" h="8929321">
                <a:moveTo>
                  <a:pt x="0" y="0"/>
                </a:moveTo>
                <a:lnTo>
                  <a:pt x="16967831" y="0"/>
                </a:lnTo>
                <a:lnTo>
                  <a:pt x="16967831" y="8929320"/>
                </a:lnTo>
                <a:lnTo>
                  <a:pt x="0" y="8929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825499" y="8493609"/>
            <a:ext cx="1793391" cy="1793391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1A7E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223" t="-34444" r="223" b="-43251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771004" y="7492374"/>
            <a:ext cx="2662621" cy="2662621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223" t="-16900" r="223" b="-16900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781785" y="6401594"/>
            <a:ext cx="5184256" cy="3753401"/>
            <a:chOff x="0" y="0"/>
            <a:chExt cx="19050000" cy="13792200"/>
          </a:xfrm>
        </p:grpSpPr>
        <p:sp>
          <p:nvSpPr>
            <p:cNvPr id="20" name="Freeform 20"/>
            <p:cNvSpPr/>
            <p:nvPr/>
          </p:nvSpPr>
          <p:spPr>
            <a:xfrm>
              <a:off x="493268" y="493776"/>
              <a:ext cx="18087975" cy="12640436"/>
            </a:xfrm>
            <a:custGeom>
              <a:avLst/>
              <a:gdLst/>
              <a:ahLst/>
              <a:cxnLst/>
              <a:rect l="l" t="t" r="r" b="b"/>
              <a:pathLst>
                <a:path w="18087975" h="12640436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>
              <a:blip r:embed="rId13"/>
              <a:stretch>
                <a:fillRect t="-3748" b="-3748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9050000" cy="13792200"/>
            </a:xfrm>
            <a:custGeom>
              <a:avLst/>
              <a:gdLst/>
              <a:ahLst/>
              <a:cxnLst/>
              <a:rect l="l" t="t" r="r" b="b"/>
              <a:pathLst>
                <a:path w="19050000" h="137922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14"/>
              <a:stretch>
                <a:fillRect l="-17" r="-17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4190DC0-9A6D-976D-12E4-9ED5E5B7F5AD}"/>
              </a:ext>
            </a:extLst>
          </p:cNvPr>
          <p:cNvSpPr txBox="1"/>
          <p:nvPr/>
        </p:nvSpPr>
        <p:spPr>
          <a:xfrm>
            <a:off x="16235686" y="9441253"/>
            <a:ext cx="3013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2573" y="133350"/>
            <a:ext cx="14702855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9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System Requirements</a:t>
            </a:r>
          </a:p>
          <a:p>
            <a:pPr algn="ctr">
              <a:lnSpc>
                <a:spcPts val="10499"/>
              </a:lnSpc>
            </a:pPr>
            <a:endParaRPr lang="en-US" sz="9999" b="1">
              <a:solidFill>
                <a:srgbClr val="000000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6301645" y="1262612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2258327" y="9118202"/>
            <a:ext cx="2818391" cy="665845"/>
          </a:xfrm>
          <a:custGeom>
            <a:avLst/>
            <a:gdLst/>
            <a:ahLst/>
            <a:cxnLst/>
            <a:rect l="l" t="t" r="r" b="b"/>
            <a:pathLst>
              <a:path w="2818391" h="665845">
                <a:moveTo>
                  <a:pt x="0" y="0"/>
                </a:moveTo>
                <a:lnTo>
                  <a:pt x="2818391" y="0"/>
                </a:lnTo>
                <a:lnTo>
                  <a:pt x="2818391" y="665845"/>
                </a:lnTo>
                <a:lnTo>
                  <a:pt x="0" y="66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4439493">
            <a:off x="-3553449" y="5624129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447532" y="8993430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79" y="0"/>
                </a:lnTo>
                <a:lnTo>
                  <a:pt x="1249679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5400000">
            <a:off x="548734" y="205834"/>
            <a:ext cx="378764" cy="668511"/>
          </a:xfrm>
          <a:custGeom>
            <a:avLst/>
            <a:gdLst/>
            <a:ahLst/>
            <a:cxnLst/>
            <a:rect l="l" t="t" r="r" b="b"/>
            <a:pathLst>
              <a:path w="378764" h="668511">
                <a:moveTo>
                  <a:pt x="0" y="0"/>
                </a:moveTo>
                <a:lnTo>
                  <a:pt x="378764" y="0"/>
                </a:lnTo>
                <a:lnTo>
                  <a:pt x="378764" y="668511"/>
                </a:lnTo>
                <a:lnTo>
                  <a:pt x="0" y="668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403860" y="2490005"/>
            <a:ext cx="9057278" cy="3996524"/>
          </a:xfrm>
          <a:custGeom>
            <a:avLst/>
            <a:gdLst/>
            <a:ahLst/>
            <a:cxnLst/>
            <a:rect l="l" t="t" r="r" b="b"/>
            <a:pathLst>
              <a:path w="9057278" h="3996524">
                <a:moveTo>
                  <a:pt x="0" y="0"/>
                </a:moveTo>
                <a:lnTo>
                  <a:pt x="9057278" y="0"/>
                </a:lnTo>
                <a:lnTo>
                  <a:pt x="9057278" y="3996524"/>
                </a:lnTo>
                <a:lnTo>
                  <a:pt x="0" y="39965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8395908" y="6219971"/>
            <a:ext cx="9671801" cy="3808271"/>
          </a:xfrm>
          <a:custGeom>
            <a:avLst/>
            <a:gdLst/>
            <a:ahLst/>
            <a:cxnLst/>
            <a:rect l="l" t="t" r="r" b="b"/>
            <a:pathLst>
              <a:path w="9671801" h="3808271">
                <a:moveTo>
                  <a:pt x="0" y="0"/>
                </a:moveTo>
                <a:lnTo>
                  <a:pt x="9671800" y="0"/>
                </a:lnTo>
                <a:lnTo>
                  <a:pt x="9671800" y="3808271"/>
                </a:lnTo>
                <a:lnTo>
                  <a:pt x="0" y="3808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1469090" y="1738323"/>
            <a:ext cx="6926817" cy="1499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4"/>
              </a:lnSpc>
            </a:pPr>
            <a:r>
              <a:rPr lang="en-US" sz="4324" b="1" dirty="0">
                <a:solidFill>
                  <a:srgbClr val="1DECE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Functional requirements</a:t>
            </a:r>
          </a:p>
          <a:p>
            <a:pPr algn="l">
              <a:lnSpc>
                <a:spcPts val="6054"/>
              </a:lnSpc>
            </a:pPr>
            <a:endParaRPr lang="en-US" sz="4324" b="1" dirty="0">
              <a:solidFill>
                <a:srgbClr val="1DECEC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52016" y="5472257"/>
            <a:ext cx="8299309" cy="141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124" b="1">
                <a:solidFill>
                  <a:srgbClr val="004FD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Non - functional requirements</a:t>
            </a:r>
          </a:p>
          <a:p>
            <a:pPr algn="l">
              <a:lnSpc>
                <a:spcPts val="5774"/>
              </a:lnSpc>
            </a:pPr>
            <a:endParaRPr lang="en-US" sz="4124" b="1">
              <a:solidFill>
                <a:srgbClr val="004FD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808377B-4BC0-D018-9BA7-4F4BBB32D499}"/>
              </a:ext>
            </a:extLst>
          </p:cNvPr>
          <p:cNvSpPr txBox="1"/>
          <p:nvPr/>
        </p:nvSpPr>
        <p:spPr>
          <a:xfrm>
            <a:off x="16235686" y="9441253"/>
            <a:ext cx="3013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4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635CB65A-1F49-D154-0F62-3A55F687C634}"/>
              </a:ext>
            </a:extLst>
          </p:cNvPr>
          <p:cNvSpPr/>
          <p:nvPr/>
        </p:nvSpPr>
        <p:spPr>
          <a:xfrm>
            <a:off x="9391913" y="4912380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 rot="724438">
            <a:off x="-3052398" y="8972085"/>
            <a:ext cx="14943920" cy="3252733"/>
            <a:chOff x="0" y="0"/>
            <a:chExt cx="3935847" cy="856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264399" y="344559"/>
            <a:ext cx="2818391" cy="763477"/>
            <a:chOff x="0" y="0"/>
            <a:chExt cx="3757854" cy="1017969"/>
          </a:xfrm>
        </p:grpSpPr>
        <p:sp>
          <p:nvSpPr>
            <p:cNvPr id="8" name="Freeform 8"/>
            <p:cNvSpPr/>
            <p:nvPr/>
          </p:nvSpPr>
          <p:spPr>
            <a:xfrm>
              <a:off x="0" y="130176"/>
              <a:ext cx="3757854" cy="887793"/>
            </a:xfrm>
            <a:custGeom>
              <a:avLst/>
              <a:gdLst/>
              <a:ahLst/>
              <a:cxnLst/>
              <a:rect l="l" t="t" r="r" b="b"/>
              <a:pathLst>
                <a:path w="3757854" h="887793">
                  <a:moveTo>
                    <a:pt x="0" y="0"/>
                  </a:moveTo>
                  <a:lnTo>
                    <a:pt x="3757854" y="0"/>
                  </a:lnTo>
                  <a:lnTo>
                    <a:pt x="3757854" y="887793"/>
                  </a:lnTo>
                  <a:lnTo>
                    <a:pt x="0" y="88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547695" y="8811"/>
              <a:ext cx="301133" cy="81417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9771004" y="4612028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 rot="-4439493">
            <a:off x="-3102092" y="3659423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5978784" y="1108036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 rot="5400000">
            <a:off x="16346221" y="5230641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303753" y="2467722"/>
            <a:ext cx="17701641" cy="7855103"/>
          </a:xfrm>
          <a:custGeom>
            <a:avLst/>
            <a:gdLst/>
            <a:ahLst/>
            <a:cxnLst/>
            <a:rect l="l" t="t" r="r" b="b"/>
            <a:pathLst>
              <a:path w="17701641" h="7855103">
                <a:moveTo>
                  <a:pt x="0" y="0"/>
                </a:moveTo>
                <a:lnTo>
                  <a:pt x="17701642" y="0"/>
                </a:lnTo>
                <a:lnTo>
                  <a:pt x="17701642" y="7855103"/>
                </a:lnTo>
                <a:lnTo>
                  <a:pt x="0" y="78551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4419562" y="404813"/>
            <a:ext cx="1076348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99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Tools we used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343FE91E-AC41-B011-DFB7-27CEA7DEFD7A}"/>
              </a:ext>
            </a:extLst>
          </p:cNvPr>
          <p:cNvSpPr txBox="1"/>
          <p:nvPr/>
        </p:nvSpPr>
        <p:spPr>
          <a:xfrm>
            <a:off x="16235686" y="9441253"/>
            <a:ext cx="3013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 rot="724438">
            <a:off x="-3384237" y="9709504"/>
            <a:ext cx="14943920" cy="3252733"/>
            <a:chOff x="0" y="0"/>
            <a:chExt cx="3935847" cy="856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2085406" y="184606"/>
            <a:ext cx="149318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9999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Overcoming Challenges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2746" y="1425007"/>
            <a:ext cx="2818391" cy="763477"/>
            <a:chOff x="0" y="0"/>
            <a:chExt cx="3757854" cy="1017969"/>
          </a:xfrm>
        </p:grpSpPr>
        <p:sp>
          <p:nvSpPr>
            <p:cNvPr id="9" name="Freeform 9"/>
            <p:cNvSpPr/>
            <p:nvPr/>
          </p:nvSpPr>
          <p:spPr>
            <a:xfrm>
              <a:off x="0" y="130176"/>
              <a:ext cx="3757854" cy="887793"/>
            </a:xfrm>
            <a:custGeom>
              <a:avLst/>
              <a:gdLst/>
              <a:ahLst/>
              <a:cxnLst/>
              <a:rect l="l" t="t" r="r" b="b"/>
              <a:pathLst>
                <a:path w="3757854" h="887793">
                  <a:moveTo>
                    <a:pt x="0" y="0"/>
                  </a:moveTo>
                  <a:lnTo>
                    <a:pt x="3757854" y="0"/>
                  </a:lnTo>
                  <a:lnTo>
                    <a:pt x="3757854" y="887793"/>
                  </a:lnTo>
                  <a:lnTo>
                    <a:pt x="0" y="88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547695" y="8811"/>
              <a:ext cx="301133" cy="81417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9771004" y="4612028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 rot="-4439493">
            <a:off x="-3102092" y="3659423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16588899" y="1273094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 rot="5400000">
            <a:off x="16346221" y="5230641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3428386" y="1806746"/>
            <a:ext cx="12245855" cy="8480254"/>
          </a:xfrm>
          <a:custGeom>
            <a:avLst/>
            <a:gdLst/>
            <a:ahLst/>
            <a:cxnLst/>
            <a:rect l="l" t="t" r="r" b="b"/>
            <a:pathLst>
              <a:path w="12245855" h="8480254">
                <a:moveTo>
                  <a:pt x="0" y="0"/>
                </a:moveTo>
                <a:lnTo>
                  <a:pt x="12245855" y="0"/>
                </a:lnTo>
                <a:lnTo>
                  <a:pt x="12245855" y="8480254"/>
                </a:lnTo>
                <a:lnTo>
                  <a:pt x="0" y="8480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1F4C040-62EC-36AF-0BF8-88E18960F47F}"/>
              </a:ext>
            </a:extLst>
          </p:cNvPr>
          <p:cNvSpPr txBox="1"/>
          <p:nvPr/>
        </p:nvSpPr>
        <p:spPr>
          <a:xfrm>
            <a:off x="16235686" y="9441253"/>
            <a:ext cx="3013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73599" y="6178109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0"/>
                </a:lnTo>
                <a:lnTo>
                  <a:pt x="0" y="671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 rot="724438">
            <a:off x="-4035338" y="10112567"/>
            <a:ext cx="14943920" cy="3252733"/>
            <a:chOff x="0" y="0"/>
            <a:chExt cx="3935847" cy="856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732445" y="180602"/>
            <a:ext cx="16823109" cy="200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7400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Considerations in Decision Making Throughout the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2746" y="1425007"/>
            <a:ext cx="2818391" cy="763477"/>
            <a:chOff x="0" y="0"/>
            <a:chExt cx="3757854" cy="1017969"/>
          </a:xfrm>
        </p:grpSpPr>
        <p:sp>
          <p:nvSpPr>
            <p:cNvPr id="9" name="Freeform 9"/>
            <p:cNvSpPr/>
            <p:nvPr/>
          </p:nvSpPr>
          <p:spPr>
            <a:xfrm>
              <a:off x="0" y="130176"/>
              <a:ext cx="3757854" cy="887793"/>
            </a:xfrm>
            <a:custGeom>
              <a:avLst/>
              <a:gdLst/>
              <a:ahLst/>
              <a:cxnLst/>
              <a:rect l="l" t="t" r="r" b="b"/>
              <a:pathLst>
                <a:path w="3757854" h="887793">
                  <a:moveTo>
                    <a:pt x="0" y="0"/>
                  </a:moveTo>
                  <a:lnTo>
                    <a:pt x="3757854" y="0"/>
                  </a:lnTo>
                  <a:lnTo>
                    <a:pt x="3757854" y="887793"/>
                  </a:lnTo>
                  <a:lnTo>
                    <a:pt x="0" y="88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547695" y="8811"/>
              <a:ext cx="301133" cy="814176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9771004" y="4612028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 rot="-4439493">
            <a:off x="-3102092" y="3659423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16588899" y="1273094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 rot="5400000">
            <a:off x="16774543" y="4069620"/>
            <a:ext cx="485356" cy="856644"/>
          </a:xfrm>
          <a:custGeom>
            <a:avLst/>
            <a:gdLst/>
            <a:ahLst/>
            <a:cxnLst/>
            <a:rect l="l" t="t" r="r" b="b"/>
            <a:pathLst>
              <a:path w="485356" h="856644">
                <a:moveTo>
                  <a:pt x="0" y="0"/>
                </a:moveTo>
                <a:lnTo>
                  <a:pt x="485356" y="0"/>
                </a:lnTo>
                <a:lnTo>
                  <a:pt x="485356" y="856645"/>
                </a:lnTo>
                <a:lnTo>
                  <a:pt x="0" y="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49755" b="-19082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411462" y="2360168"/>
            <a:ext cx="15465076" cy="7635881"/>
          </a:xfrm>
          <a:custGeom>
            <a:avLst/>
            <a:gdLst/>
            <a:ahLst/>
            <a:cxnLst/>
            <a:rect l="l" t="t" r="r" b="b"/>
            <a:pathLst>
              <a:path w="15465076" h="7635881">
                <a:moveTo>
                  <a:pt x="0" y="0"/>
                </a:moveTo>
                <a:lnTo>
                  <a:pt x="15465076" y="0"/>
                </a:lnTo>
                <a:lnTo>
                  <a:pt x="15465076" y="7635881"/>
                </a:lnTo>
                <a:lnTo>
                  <a:pt x="0" y="76358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A371ABE-7D89-30DD-82E4-33D117C7EE23}"/>
              </a:ext>
            </a:extLst>
          </p:cNvPr>
          <p:cNvSpPr txBox="1"/>
          <p:nvPr/>
        </p:nvSpPr>
        <p:spPr>
          <a:xfrm>
            <a:off x="16235686" y="9441253"/>
            <a:ext cx="3013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/>
              <a:t>8</a:t>
            </a:r>
            <a:endParaRPr lang="he-IL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25499" y="5901641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1"/>
                </a:lnTo>
                <a:lnTo>
                  <a:pt x="0" y="6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 rot="724438">
            <a:off x="-4097348" y="10329600"/>
            <a:ext cx="14943920" cy="3252733"/>
            <a:chOff x="0" y="0"/>
            <a:chExt cx="3935847" cy="856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5847" cy="856687"/>
            </a:xfrm>
            <a:custGeom>
              <a:avLst/>
              <a:gdLst/>
              <a:ahLst/>
              <a:cxnLst/>
              <a:rect l="l" t="t" r="r" b="b"/>
              <a:pathLst>
                <a:path w="3935847" h="856687">
                  <a:moveTo>
                    <a:pt x="0" y="0"/>
                  </a:moveTo>
                  <a:lnTo>
                    <a:pt x="3935847" y="0"/>
                  </a:lnTo>
                  <a:lnTo>
                    <a:pt x="3935847" y="856687"/>
                  </a:lnTo>
                  <a:lnTo>
                    <a:pt x="0" y="856687"/>
                  </a:lnTo>
                  <a:close/>
                </a:path>
              </a:pathLst>
            </a:custGeom>
            <a:solidFill>
              <a:srgbClr val="3E85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35847" cy="90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4439493">
            <a:off x="14299321" y="-2096207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40" y="0"/>
                </a:lnTo>
                <a:lnTo>
                  <a:pt x="7333440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282746" y="244382"/>
            <a:ext cx="20667707" cy="97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Project Results Analysis and Conclusions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693517" y="1431616"/>
            <a:ext cx="225849" cy="61063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AutoShape 9"/>
          <p:cNvSpPr/>
          <p:nvPr/>
        </p:nvSpPr>
        <p:spPr>
          <a:xfrm flipV="1">
            <a:off x="9771004" y="4612028"/>
            <a:ext cx="451585" cy="1220957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 rot="-4439493">
            <a:off x="-3102092" y="3659423"/>
            <a:ext cx="7333440" cy="1191684"/>
          </a:xfrm>
          <a:custGeom>
            <a:avLst/>
            <a:gdLst/>
            <a:ahLst/>
            <a:cxnLst/>
            <a:rect l="l" t="t" r="r" b="b"/>
            <a:pathLst>
              <a:path w="7333440" h="1191684">
                <a:moveTo>
                  <a:pt x="0" y="0"/>
                </a:moveTo>
                <a:lnTo>
                  <a:pt x="7333439" y="0"/>
                </a:lnTo>
                <a:lnTo>
                  <a:pt x="7333439" y="1191684"/>
                </a:lnTo>
                <a:lnTo>
                  <a:pt x="0" y="1191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16588899" y="1273094"/>
            <a:ext cx="1249680" cy="915390"/>
          </a:xfrm>
          <a:custGeom>
            <a:avLst/>
            <a:gdLst/>
            <a:ahLst/>
            <a:cxnLst/>
            <a:rect l="l" t="t" r="r" b="b"/>
            <a:pathLst>
              <a:path w="1249680" h="915390">
                <a:moveTo>
                  <a:pt x="0" y="0"/>
                </a:moveTo>
                <a:lnTo>
                  <a:pt x="1249680" y="0"/>
                </a:lnTo>
                <a:lnTo>
                  <a:pt x="1249680" y="915390"/>
                </a:lnTo>
                <a:lnTo>
                  <a:pt x="0" y="91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524000" y="1877148"/>
            <a:ext cx="15690011" cy="7570430"/>
          </a:xfrm>
          <a:custGeom>
            <a:avLst/>
            <a:gdLst/>
            <a:ahLst/>
            <a:cxnLst/>
            <a:rect l="l" t="t" r="r" b="b"/>
            <a:pathLst>
              <a:path w="15690011" h="7570430">
                <a:moveTo>
                  <a:pt x="0" y="0"/>
                </a:moveTo>
                <a:lnTo>
                  <a:pt x="15690011" y="0"/>
                </a:lnTo>
                <a:lnTo>
                  <a:pt x="15690011" y="7570430"/>
                </a:lnTo>
                <a:lnTo>
                  <a:pt x="0" y="7570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4464B1B-4DF5-0148-8E3D-45CB094FB7EE}"/>
              </a:ext>
            </a:extLst>
          </p:cNvPr>
          <p:cNvSpPr txBox="1"/>
          <p:nvPr/>
        </p:nvSpPr>
        <p:spPr>
          <a:xfrm>
            <a:off x="16235686" y="9441253"/>
            <a:ext cx="30139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129</Words>
  <Application>Microsoft Office PowerPoint</Application>
  <PresentationFormat>מותאם אישית</PresentationFormat>
  <Paragraphs>45</Paragraphs>
  <Slides>16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1" baseType="lpstr">
      <vt:lpstr>Calibri</vt:lpstr>
      <vt:lpstr>Bricolage Grotesque</vt:lpstr>
      <vt:lpstr>Bricolage Grotesque Bold</vt:lpstr>
      <vt:lpstr>Arial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In Industry 4.0</dc:title>
  <dc:creator>BAR STEINER</dc:creator>
  <cp:lastModifiedBy>Bar Steiner</cp:lastModifiedBy>
  <cp:revision>9</cp:revision>
  <dcterms:created xsi:type="dcterms:W3CDTF">2006-08-16T00:00:00Z</dcterms:created>
  <dcterms:modified xsi:type="dcterms:W3CDTF">2024-09-21T17:19:07Z</dcterms:modified>
  <dc:identifier>DAGRX2WULMk</dc:identifier>
</cp:coreProperties>
</file>